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61" r:id="rId3"/>
    <p:sldId id="265" r:id="rId4"/>
    <p:sldId id="260" r:id="rId5"/>
    <p:sldId id="262" r:id="rId6"/>
    <p:sldId id="257" r:id="rId7"/>
    <p:sldId id="259" r:id="rId8"/>
    <p:sldId id="258" r:id="rId9"/>
    <p:sldId id="263" r:id="rId10"/>
    <p:sldId id="264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B7E-92D0-43B4-B0DA-A8D768FE74DD}" type="datetimeFigureOut">
              <a:rPr lang="uk-UA" smtClean="0"/>
              <a:t>02.06.2021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D362-B75F-4370-88AB-FC643AA735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809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B7E-92D0-43B4-B0DA-A8D768FE74DD}" type="datetimeFigureOut">
              <a:rPr lang="uk-UA" smtClean="0"/>
              <a:t>02.06.2021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D362-B75F-4370-88AB-FC643AA735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7497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B7E-92D0-43B4-B0DA-A8D768FE74DD}" type="datetimeFigureOut">
              <a:rPr lang="uk-UA" smtClean="0"/>
              <a:t>02.06.2021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D362-B75F-4370-88AB-FC643AA735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4408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B7E-92D0-43B4-B0DA-A8D768FE74DD}" type="datetimeFigureOut">
              <a:rPr lang="uk-UA" smtClean="0"/>
              <a:t>02.06.2021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D362-B75F-4370-88AB-FC643AA735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2567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B7E-92D0-43B4-B0DA-A8D768FE74DD}" type="datetimeFigureOut">
              <a:rPr lang="uk-UA" smtClean="0"/>
              <a:t>02.06.2021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D362-B75F-4370-88AB-FC643AA735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5822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B7E-92D0-43B4-B0DA-A8D768FE74DD}" type="datetimeFigureOut">
              <a:rPr lang="uk-UA" smtClean="0"/>
              <a:t>02.06.2021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D362-B75F-4370-88AB-FC643AA735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39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B7E-92D0-43B4-B0DA-A8D768FE74DD}" type="datetimeFigureOut">
              <a:rPr lang="uk-UA" smtClean="0"/>
              <a:t>02.06.2021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D362-B75F-4370-88AB-FC643AA735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189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B7E-92D0-43B4-B0DA-A8D768FE74DD}" type="datetimeFigureOut">
              <a:rPr lang="uk-UA" smtClean="0"/>
              <a:t>02.06.2021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D362-B75F-4370-88AB-FC643AA735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272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B7E-92D0-43B4-B0DA-A8D768FE74DD}" type="datetimeFigureOut">
              <a:rPr lang="uk-UA" smtClean="0"/>
              <a:t>02.06.2021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D362-B75F-4370-88AB-FC643AA735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399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B7E-92D0-43B4-B0DA-A8D768FE74DD}" type="datetimeFigureOut">
              <a:rPr lang="uk-UA" smtClean="0"/>
              <a:t>02.06.2021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D362-B75F-4370-88AB-FC643AA735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275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B7E-92D0-43B4-B0DA-A8D768FE74DD}" type="datetimeFigureOut">
              <a:rPr lang="uk-UA" smtClean="0"/>
              <a:t>02.06.2021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D362-B75F-4370-88AB-FC643AA735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5685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C9B7E-92D0-43B4-B0DA-A8D768FE74DD}" type="datetimeFigureOut">
              <a:rPr lang="uk-UA" smtClean="0"/>
              <a:t>02.06.2021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DD362-B75F-4370-88AB-FC643AA735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101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0270" y="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Welcome to Europe</a:t>
            </a:r>
            <a:endParaRPr lang="uk-UA" sz="8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008" y="2704447"/>
            <a:ext cx="5104747" cy="394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69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7" y="341510"/>
            <a:ext cx="4048298" cy="6244716"/>
          </a:xfrm>
        </p:spPr>
      </p:pic>
      <p:sp>
        <p:nvSpPr>
          <p:cNvPr id="5" name="TextBox 4"/>
          <p:cNvSpPr txBox="1"/>
          <p:nvPr/>
        </p:nvSpPr>
        <p:spPr>
          <a:xfrm>
            <a:off x="4763194" y="341510"/>
            <a:ext cx="6783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publications of the European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Union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Люксембург : Офіс публікацій Європейського Союзу, 2020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103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1608-8522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63194" y="1280848"/>
            <a:ext cx="696606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Осінній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 ключових публікацій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«Каталог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Союзу». Цей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дворазовий каталог пропонує вам вибір назв, опублікованих в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останніх кількох номерах «Бюро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публікацій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Європейського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Союзу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(веб-сайт)»,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вони залишаються доступними вам і всім для перегляду, завантаження чи замовлення у різних форматах. Ці публікації включають звіти, брошури, навчальні роботи та аналізи, написані різними установами, органами та агенціями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ЄС,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також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охоплюють широкий і різноманітний спектр політичних, економічних або навіть наукових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Відтак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кожен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читач може знайти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теми,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відповідають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 інтересам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Зважаючи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спалах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варто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тут ви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 знайдете низку публікацій, що стосуються різних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аспектів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серйозної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загрози. Цей каталог також містить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дані ЄС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новій формі публікації,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можуть вільно використовуватися бізнесом та громадськістю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метою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 інновацій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допомоги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нашому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 вирішенні важливих викликів, як-от,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разом з ЄС та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 «Планом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Європи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560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66651" y="1320091"/>
            <a:ext cx="6267796" cy="4242756"/>
          </a:xfrm>
        </p:spPr>
      </p:pic>
      <p:sp>
        <p:nvSpPr>
          <p:cNvPr id="5" name="TextBox 4"/>
          <p:cNvSpPr txBox="1"/>
          <p:nvPr/>
        </p:nvSpPr>
        <p:spPr>
          <a:xfrm>
            <a:off x="5444836" y="806334"/>
            <a:ext cx="5885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Союзу.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Представництво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ЄС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 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ISBN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978-92-9238-568-2.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44836" y="2053244"/>
            <a:ext cx="58272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до Європейського Союзу містить перелік видатних особистостей, страв, будівель, історичних пам'яток тощо, згаданих 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паспорті. Перелік скорочений,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адже формат такої публікації дозволяє представити лише невелику вибірку даних.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всі мови, що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вказані,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офіційними мовами Європейського Союзу, натомість певні мови можуть тут не згадуватися.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Деякі країни ЄС мають також й інші національні свята, окрім вказаних.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05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64" y="493174"/>
            <a:ext cx="4010600" cy="6181945"/>
          </a:xfrm>
        </p:spPr>
      </p:pic>
      <p:sp>
        <p:nvSpPr>
          <p:cNvPr id="5" name="TextBox 4"/>
          <p:cNvSpPr txBox="1"/>
          <p:nvPr/>
        </p:nvSpPr>
        <p:spPr>
          <a:xfrm>
            <a:off x="5120641" y="409430"/>
            <a:ext cx="6700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publications of the European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Union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Люксембург : Офіс публікацій Європейського Союзу, 2019.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145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16-08-8522.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20640" y="1346662"/>
            <a:ext cx="694112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Каталог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 Союзу разом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спеціальною приміткою. Цей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(2019 рік)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відзначає 50-ту річницю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«Європейського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бюро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публікацій».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Офіс публікацій як офіційний видавець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ЄС було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1969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році.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тих пір він сприяє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спільному європейському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шляхом надання громадянам Європи доступу до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офіційної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ЄС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інформації: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публікації, право, можливості для бізнесу, відкриті дані та результати досліджень.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Слідом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цією ж місією вийшов нинішній ювілейний випуск ключових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публікацій.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аталог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підбірку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назв, нещодавно опублікованих Публікаціями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Офісу.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 звіти, брошури, навчальні роботи та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аналізи,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написані різними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установами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 ЄС,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охоплюють широкий і різноманітний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 тем: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політичні, економічні чи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 теми.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Назви доступні на веб-сайті публікацій ЄС для перегляду,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завантаження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різних форматах.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 дані ЄС у новій формі публікації, які можуть вільно використовуватися бізнесом та громадськістю з метою вдосконалення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доступні серед тисяч додаткових наборів даних на порталі відкритих даних ЄС.</a:t>
            </a:r>
          </a:p>
        </p:txBody>
      </p:sp>
    </p:spTree>
    <p:extLst>
      <p:ext uri="{BB962C8B-B14F-4D97-AF65-F5344CB8AC3E}">
        <p14:creationId xmlns:p14="http://schemas.microsoft.com/office/powerpoint/2010/main" val="935442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66" y="300041"/>
            <a:ext cx="4173062" cy="6366765"/>
          </a:xfrm>
        </p:spPr>
      </p:pic>
      <p:sp>
        <p:nvSpPr>
          <p:cNvPr id="5" name="TextBox 4"/>
          <p:cNvSpPr txBox="1"/>
          <p:nvPr/>
        </p:nvSpPr>
        <p:spPr>
          <a:xfrm>
            <a:off x="5270269" y="731520"/>
            <a:ext cx="6043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Європейський Союз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Представництво ЄС в Україні, 2017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с.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70269" y="1853738"/>
            <a:ext cx="61763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Європейський Союз – сім'я демократичних європейських держав! 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Журнал містить відомості про ЄС та його політику, тут ви знайдете все про східне партнерство, а також про відносини європейського Союзу та України: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угода про асоціацію, допомога ЄС Україні;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оргівля;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ізовий діалог. Інші напрямки;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півпраця у сфері освіти та культури.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Також подана інформація про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держави-члени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ЄС та все про Інформаційні центри ЄС в Україні.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269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7" y="307929"/>
            <a:ext cx="4347556" cy="6126122"/>
          </a:xfrm>
        </p:spPr>
      </p:pic>
      <p:sp>
        <p:nvSpPr>
          <p:cNvPr id="5" name="TextBox 4"/>
          <p:cNvSpPr txBox="1"/>
          <p:nvPr/>
        </p:nvSpPr>
        <p:spPr>
          <a:xfrm>
            <a:off x="5145578" y="698269"/>
            <a:ext cx="6384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Зінчук Т. О.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інтеграція: проблеми адаптації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аграрного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 : монографія. Житомир : Державний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агроекологічний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університет, 2008. 384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ISBN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978-966-8706-29-5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45578" y="2003367"/>
            <a:ext cx="67665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монографії досліджуються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науково-методологічні та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засади європейської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 в аграрному секторі економіки на основі існуючих теорій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підходів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що склалися у світовій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науці. Узагальнено досвід країн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ЄС, які активно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 переваги регіональної інтеграції при формуванні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 принципів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аграрної політики, яка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спільною для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всіх країн-членів об'єднання.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Особливого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 набуває європейська модель сільського розвитку, що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 за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новим підходом та розглядається як окрема політика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Монографія буде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корисною для фахівців-економістів, науковців,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викладачів, аспірантів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студентів, а також для тих, хто цікавиться економічним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підґрунтям процесів європейської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 в аграрному секторі економіки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323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85" y="665018"/>
            <a:ext cx="4183220" cy="6008069"/>
          </a:xfrm>
        </p:spPr>
      </p:pic>
      <p:sp>
        <p:nvSpPr>
          <p:cNvPr id="5" name="TextBox 4"/>
          <p:cNvSpPr txBox="1"/>
          <p:nvPr/>
        </p:nvSpPr>
        <p:spPr>
          <a:xfrm>
            <a:off x="5135672" y="573578"/>
            <a:ext cx="6319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Союзу: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за ред. Т. О.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Зінчук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Центр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учбової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2019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494 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ISBN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978-611-01-1467-7.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45825" y="1915224"/>
            <a:ext cx="68912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колективній монографії розглянуто історичні, сучасні і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 формування реалізації Спільної Європейського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Союзу (САП Є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Досліджено основні результати реформ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еволюції європейської аграрної політики, викладено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 аспекти та аграрної політики перманентних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змін в основних засадах САП ЄС. Проаналізовано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екологічну та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соціальну складові САП ЄС з врахуванням викликів глобалізації та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контексті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 сталого розвитку.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Обґрунтовано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врахування науково-практичних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досягнень САП ЄС в національній аграрній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політиці.    Для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науковців, спеціалістів аграрного бізнесу, фахівців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 сільського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господарства, представників органів державної влади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місцевого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самоврядування, членів об'єднаних територіальних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громад, викладачів, докторантів представленою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тематикою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401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78" y="214992"/>
            <a:ext cx="4305993" cy="6185808"/>
          </a:xfrm>
        </p:spPr>
      </p:pic>
      <p:sp>
        <p:nvSpPr>
          <p:cNvPr id="5" name="TextBox 4"/>
          <p:cNvSpPr txBox="1"/>
          <p:nvPr/>
        </p:nvSpPr>
        <p:spPr>
          <a:xfrm>
            <a:off x="5494712" y="448887"/>
            <a:ext cx="63924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Литвинчук І. Л. Управління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інтелектуальною власністю в системах 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agricultural research for development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: монографія. Житомир : Житомирський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агроекологічний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618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ISBN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978-966-8706-85-1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94712" y="2003368"/>
            <a:ext cx="63924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Монографія презентує результати систематизації концептуальних засад і практик управління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соціально-економічними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відносинами інтелектуальної  власності у сфері науково-дослідного та освітнього забезпечення аграрної економіки з урахуванням галузевої специфіки та глобальних тенденцій інтелектуалізації суспільного розвитку.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Монографія розрахована на широкий загал читачів, що цікавляться інноваційною тематикою, проте може бути особливо корисною для керівників підрозділів аграрних ВНЗ, дослідних структур, профільних управлінь державного і муніципального рівня, а також науковців, викладачів, аспірантів, студентів закладів вищої освіти та управлінського напрямків підготовки, що планують вийти на європейський ринок праці.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067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75" y="287769"/>
            <a:ext cx="4308503" cy="6229409"/>
          </a:xfrm>
        </p:spPr>
      </p:pic>
      <p:sp>
        <p:nvSpPr>
          <p:cNvPr id="5" name="TextBox 4"/>
          <p:cNvSpPr txBox="1"/>
          <p:nvPr/>
        </p:nvSpPr>
        <p:spPr>
          <a:xfrm>
            <a:off x="5268504" y="922713"/>
            <a:ext cx="59869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Союз: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Представництво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ЄС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ISBN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978-92-9238-597-2.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68503" y="2223938"/>
            <a:ext cx="61632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Це видання – розповідь про Європейський Союз (ЄС) та його діяльність. У першому розділі стисло пояснюється, чим є Європейський Союз.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 другому розділі «Що робить Європейський Союз» подано інформацію про людей у Європі та за її межами.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 третьому розділі «Як Європейський Союз ухвалює рішення та діє» йдеться про інституції, котрі відіграють провідну роль у процесі ухвалення рішень в ЄС, а також про те, як саме ці рішення трансформуються у конкретні дії.</a:t>
            </a:r>
          </a:p>
        </p:txBody>
      </p:sp>
    </p:spTree>
    <p:extLst>
      <p:ext uri="{BB962C8B-B14F-4D97-AF65-F5344CB8AC3E}">
        <p14:creationId xmlns:p14="http://schemas.microsoft.com/office/powerpoint/2010/main" val="2402094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7" y="321021"/>
            <a:ext cx="4273309" cy="6071466"/>
          </a:xfrm>
        </p:spPr>
      </p:pic>
      <p:sp>
        <p:nvSpPr>
          <p:cNvPr id="5" name="TextBox 4"/>
          <p:cNvSpPr txBox="1"/>
          <p:nvPr/>
        </p:nvSpPr>
        <p:spPr>
          <a:xfrm>
            <a:off x="5353396" y="864524"/>
            <a:ext cx="5968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Європа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гра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Європа у великому та малому, в історії та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мріях.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Представництво ЄС в Україні, 2018.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49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ISBN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978-92-9238-575-0.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45330" y="2302625"/>
            <a:ext cx="61846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Книга-гра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наймолодших!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Гра містить не лише інформацію у вигляді коміксів для маленьких українців, а й безліч ігор з наліпками, багато цікавої інформації про країни Європейського Союзу. Головне те, що у цій книзі все у вигляді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гри, отже,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маленьким дослідникам буде дуже легко вивчити все про ЄС та його політку. Інформація легка та не перевантажена тяжким матеріалом. Все чітко і ясно, а головне цікаво!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Також у додатку до книги-гри є бланк з усіма відповідями, щоб юний шукач міг перевірити знання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 дійсно достовірну інформацію.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2113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1217</Words>
  <Application>Microsoft Office PowerPoint</Application>
  <PresentationFormat>Широкоэкранный</PresentationFormat>
  <Paragraphs>33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Тема Office</vt:lpstr>
      <vt:lpstr>Welcome to Europe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Europe</dc:title>
  <dc:creator>Irbis</dc:creator>
  <cp:lastModifiedBy>User</cp:lastModifiedBy>
  <cp:revision>30</cp:revision>
  <dcterms:created xsi:type="dcterms:W3CDTF">2021-06-02T08:05:37Z</dcterms:created>
  <dcterms:modified xsi:type="dcterms:W3CDTF">2021-06-02T11:29:21Z</dcterms:modified>
</cp:coreProperties>
</file>