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FC81-0125-436D-BD77-7BEA296BF24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50BDC-AB37-4EF1-8BA6-F5803AA0A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009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EFC81-0125-436D-BD77-7BEA296BF24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50BDC-AB37-4EF1-8BA6-F5803AA0A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659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Віртуальна виставка праць викладачів</a:t>
            </a:r>
            <a:br>
              <a:rPr lang="uk-UA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Поліського національного  університету за 20</a:t>
            </a:r>
            <a:r>
              <a:rPr lang="en-US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uk-UA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рік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0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91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47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3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71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01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73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775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94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77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57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69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63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311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25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603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08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71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61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03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620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Экран (4:3)</PresentationFormat>
  <Paragraphs>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Віртуальна виставка праць викладачів Поліського національного  університету за 2020 рік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Віртуальна виставка праць викладачів Поліського національного  університету за 2020 рік</dc:title>
  <dc:creator>фвьшт</dc:creator>
  <cp:lastModifiedBy>фвьшт</cp:lastModifiedBy>
  <cp:revision>1</cp:revision>
  <dcterms:created xsi:type="dcterms:W3CDTF">2024-03-18T07:42:32Z</dcterms:created>
  <dcterms:modified xsi:type="dcterms:W3CDTF">2024-03-18T07:42:32Z</dcterms:modified>
</cp:coreProperties>
</file>